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TT Chocolates Ultra-Bold" charset="1" panose="02000903040000020003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QW95DX4M.mp4>
</file>

<file path=ppt/media/image1.png>
</file>

<file path=ppt/media/image10.jpeg>
</file>

<file path=ppt/media/image11.png>
</file>

<file path=ppt/media/image2.svg>
</file>

<file path=ppt/media/image3.jpeg>
</file>

<file path=ppt/media/image4.png>
</file>

<file path=ppt/media/image5.sv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jpeg" Type="http://schemas.openxmlformats.org/officeDocument/2006/relationships/image"/><Relationship Id="rId5" Target="../media/VAGQW95DX4M.mp4" Type="http://schemas.openxmlformats.org/officeDocument/2006/relationships/video"/><Relationship Id="rId6" Target="../media/VAGQW95DX4M.mp4" Type="http://schemas.microsoft.com/office/2007/relationships/media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jpeg" Type="http://schemas.openxmlformats.org/officeDocument/2006/relationships/image"/><Relationship Id="rId5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jpeg" Type="http://schemas.openxmlformats.org/officeDocument/2006/relationships/image"/><Relationship Id="rId5" Target="../media/image10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-3957130" y="-1570060"/>
            <a:ext cx="14817002" cy="11207042"/>
          </a:xfrm>
          <a:custGeom>
            <a:avLst/>
            <a:gdLst/>
            <a:ahLst/>
            <a:cxnLst/>
            <a:rect r="r" b="b" t="t" l="l"/>
            <a:pathLst>
              <a:path h="11207042" w="14817002">
                <a:moveTo>
                  <a:pt x="0" y="0"/>
                </a:moveTo>
                <a:lnTo>
                  <a:pt x="14817002" y="0"/>
                </a:lnTo>
                <a:lnTo>
                  <a:pt x="14817002" y="11207041"/>
                </a:lnTo>
                <a:lnTo>
                  <a:pt x="0" y="112070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93267" y="9331729"/>
            <a:ext cx="4811235" cy="354637"/>
            <a:chOff x="0" y="0"/>
            <a:chExt cx="1267156" cy="934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7156" cy="93402"/>
            </a:xfrm>
            <a:custGeom>
              <a:avLst/>
              <a:gdLst/>
              <a:ahLst/>
              <a:cxnLst/>
              <a:rect r="r" b="b" t="t" l="l"/>
              <a:pathLst>
                <a:path h="93402" w="1267156">
                  <a:moveTo>
                    <a:pt x="633578" y="0"/>
                  </a:moveTo>
                  <a:cubicBezTo>
                    <a:pt x="283663" y="0"/>
                    <a:pt x="0" y="20909"/>
                    <a:pt x="0" y="46701"/>
                  </a:cubicBezTo>
                  <a:cubicBezTo>
                    <a:pt x="0" y="72493"/>
                    <a:pt x="283663" y="93402"/>
                    <a:pt x="633578" y="93402"/>
                  </a:cubicBezTo>
                  <a:cubicBezTo>
                    <a:pt x="983494" y="93402"/>
                    <a:pt x="1267156" y="72493"/>
                    <a:pt x="1267156" y="46701"/>
                  </a:cubicBezTo>
                  <a:cubicBezTo>
                    <a:pt x="1267156" y="20909"/>
                    <a:pt x="983494" y="0"/>
                    <a:pt x="633578" y="0"/>
                  </a:cubicBezTo>
                  <a:close/>
                </a:path>
              </a:pathLst>
            </a:custGeom>
            <a:solidFill>
              <a:srgbClr val="000000">
                <a:alpha val="2274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18796" y="-29344"/>
              <a:ext cx="1029565" cy="113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245069" y="955271"/>
            <a:ext cx="4412604" cy="8731095"/>
            <a:chOff x="0" y="0"/>
            <a:chExt cx="2620010" cy="51841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12476" t="0" r="-112476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0424135" y="433700"/>
            <a:ext cx="1190000" cy="1190000"/>
          </a:xfrm>
          <a:custGeom>
            <a:avLst/>
            <a:gdLst/>
            <a:ahLst/>
            <a:cxnLst/>
            <a:rect r="r" b="b" t="t" l="l"/>
            <a:pathLst>
              <a:path h="1190000" w="1190000">
                <a:moveTo>
                  <a:pt x="0" y="0"/>
                </a:moveTo>
                <a:lnTo>
                  <a:pt x="1190000" y="0"/>
                </a:lnTo>
                <a:lnTo>
                  <a:pt x="1190000" y="1190000"/>
                </a:lnTo>
                <a:lnTo>
                  <a:pt x="0" y="1190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6016524" y="2468799"/>
            <a:ext cx="11150442" cy="2680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75"/>
              </a:lnSpc>
            </a:pPr>
            <a:r>
              <a:rPr lang="en-US" b="true" sz="6399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PROGRAMACIÓN DE APLICACIONES</a:t>
            </a:r>
          </a:p>
          <a:p>
            <a:pPr algn="ctr">
              <a:lnSpc>
                <a:spcPts val="6975"/>
              </a:lnSpc>
            </a:pPr>
            <a:r>
              <a:rPr lang="en-US" b="true" sz="6399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MÓVILES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29889" y="7209818"/>
            <a:ext cx="9029411" cy="133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2"/>
              </a:lnSpc>
            </a:pPr>
            <a:r>
              <a:rPr lang="en-US" sz="4800" b="true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RODRIGO LOPEZ </a:t>
            </a:r>
          </a:p>
          <a:p>
            <a:pPr algn="l">
              <a:lnSpc>
                <a:spcPts val="5232"/>
              </a:lnSpc>
            </a:pPr>
            <a:r>
              <a:rPr lang="en-US" b="true" sz="4800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LUZ HERMOSILLA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137555" y="8832391"/>
            <a:ext cx="9029411" cy="676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2"/>
              </a:lnSpc>
            </a:pPr>
            <a:r>
              <a:rPr lang="en-US" b="true" sz="4800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DOCENTE NICOLAS MUÑOZ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9101121">
            <a:off x="-3297144" y="3983827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3"/>
                </a:moveTo>
                <a:lnTo>
                  <a:pt x="11864693" y="8974023"/>
                </a:lnTo>
                <a:lnTo>
                  <a:pt x="11864693" y="0"/>
                </a:lnTo>
                <a:lnTo>
                  <a:pt x="0" y="0"/>
                </a:lnTo>
                <a:lnTo>
                  <a:pt x="0" y="89740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-11430"/>
            <a:ext cx="16230600" cy="104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b="true" sz="4500" spc="386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 TELLEVOAPP</a:t>
            </a:r>
          </a:p>
        </p:txBody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1993" r="0" b="39771"/>
          <a:stretch>
            <a:fillRect/>
          </a:stretch>
        </p:blipFill>
        <p:spPr>
          <a:xfrm flipH="false" flipV="false" rot="0">
            <a:off x="2374471" y="1409450"/>
            <a:ext cx="13539059" cy="84477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-5312459" y="-1570060"/>
            <a:ext cx="14817002" cy="11207042"/>
          </a:xfrm>
          <a:custGeom>
            <a:avLst/>
            <a:gdLst/>
            <a:ahLst/>
            <a:cxnLst/>
            <a:rect r="r" b="b" t="t" l="l"/>
            <a:pathLst>
              <a:path h="11207042" w="14817002">
                <a:moveTo>
                  <a:pt x="0" y="0"/>
                </a:moveTo>
                <a:lnTo>
                  <a:pt x="14817002" y="0"/>
                </a:lnTo>
                <a:lnTo>
                  <a:pt x="14817002" y="11207041"/>
                </a:lnTo>
                <a:lnTo>
                  <a:pt x="0" y="112070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817069" y="603114"/>
            <a:ext cx="4589327" cy="9080773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56233" t="-47360" r="-111379" b="-37878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028607" y="1898421"/>
            <a:ext cx="5023118" cy="7359879"/>
          </a:xfrm>
          <a:custGeom>
            <a:avLst/>
            <a:gdLst/>
            <a:ahLst/>
            <a:cxnLst/>
            <a:rect r="r" b="b" t="t" l="l"/>
            <a:pathLst>
              <a:path h="7359879" w="5023118">
                <a:moveTo>
                  <a:pt x="0" y="0"/>
                </a:moveTo>
                <a:lnTo>
                  <a:pt x="5023118" y="0"/>
                </a:lnTo>
                <a:lnTo>
                  <a:pt x="5023118" y="7359879"/>
                </a:lnTo>
                <a:lnTo>
                  <a:pt x="0" y="73598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9388102" y="1123950"/>
            <a:ext cx="6304129" cy="521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2"/>
              </a:lnSpc>
            </a:pPr>
            <a:r>
              <a:rPr lang="en-US" b="true" sz="4099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LOGIN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6686390">
            <a:off x="12355653" y="4827383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3"/>
                </a:moveTo>
                <a:lnTo>
                  <a:pt x="11864694" y="8974023"/>
                </a:lnTo>
                <a:lnTo>
                  <a:pt x="11864694" y="0"/>
                </a:lnTo>
                <a:lnTo>
                  <a:pt x="0" y="0"/>
                </a:lnTo>
                <a:lnTo>
                  <a:pt x="0" y="89740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3777389">
            <a:off x="-6628433" y="-3687861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02433" y="1898421"/>
            <a:ext cx="4195131" cy="7359879"/>
          </a:xfrm>
          <a:custGeom>
            <a:avLst/>
            <a:gdLst/>
            <a:ahLst/>
            <a:cxnLst/>
            <a:rect r="r" b="b" t="t" l="l"/>
            <a:pathLst>
              <a:path h="7359879" w="4195131">
                <a:moveTo>
                  <a:pt x="0" y="0"/>
                </a:moveTo>
                <a:lnTo>
                  <a:pt x="4195131" y="0"/>
                </a:lnTo>
                <a:lnTo>
                  <a:pt x="4195131" y="7359879"/>
                </a:lnTo>
                <a:lnTo>
                  <a:pt x="0" y="7359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465802" y="1898421"/>
            <a:ext cx="4581525" cy="7359879"/>
          </a:xfrm>
          <a:custGeom>
            <a:avLst/>
            <a:gdLst/>
            <a:ahLst/>
            <a:cxnLst/>
            <a:rect r="r" b="b" t="t" l="l"/>
            <a:pathLst>
              <a:path h="7359879" w="4581525">
                <a:moveTo>
                  <a:pt x="0" y="0"/>
                </a:moveTo>
                <a:lnTo>
                  <a:pt x="4581525" y="0"/>
                </a:lnTo>
                <a:lnTo>
                  <a:pt x="4581525" y="7359879"/>
                </a:lnTo>
                <a:lnTo>
                  <a:pt x="0" y="73598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58025" y="624555"/>
            <a:ext cx="7233715" cy="766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99"/>
              </a:lnSpc>
            </a:pPr>
            <a:r>
              <a:rPr lang="en-US" b="true" sz="3300" spc="283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RECUPERAR CONTRASEÑA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91266" y="624555"/>
            <a:ext cx="6756061" cy="766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99"/>
              </a:lnSpc>
            </a:pPr>
            <a:r>
              <a:rPr lang="en-US" b="true" sz="3300" spc="283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HOME</a:t>
            </a:r>
          </a:p>
        </p:txBody>
      </p:sp>
      <p:sp>
        <p:nvSpPr>
          <p:cNvPr name="AutoShape 8" id="8"/>
          <p:cNvSpPr/>
          <p:nvPr/>
        </p:nvSpPr>
        <p:spPr>
          <a:xfrm flipH="true">
            <a:off x="9281433" y="1141189"/>
            <a:ext cx="9833" cy="8117111"/>
          </a:xfrm>
          <a:prstGeom prst="line">
            <a:avLst/>
          </a:prstGeom>
          <a:ln cap="flat" w="47625">
            <a:solidFill>
              <a:srgbClr val="EEEDEE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3777389">
            <a:off x="-4715913" y="-2046407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6686390">
            <a:off x="10632895" y="3482352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3"/>
                </a:moveTo>
                <a:lnTo>
                  <a:pt x="11864693" y="8974023"/>
                </a:lnTo>
                <a:lnTo>
                  <a:pt x="11864693" y="0"/>
                </a:lnTo>
                <a:lnTo>
                  <a:pt x="0" y="0"/>
                </a:lnTo>
                <a:lnTo>
                  <a:pt x="0" y="89740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039439" y="2282988"/>
            <a:ext cx="9162972" cy="6975312"/>
          </a:xfrm>
          <a:custGeom>
            <a:avLst/>
            <a:gdLst/>
            <a:ahLst/>
            <a:cxnLst/>
            <a:rect r="r" b="b" t="t" l="l"/>
            <a:pathLst>
              <a:path h="6975312" w="9162972">
                <a:moveTo>
                  <a:pt x="0" y="0"/>
                </a:moveTo>
                <a:lnTo>
                  <a:pt x="9162972" y="0"/>
                </a:lnTo>
                <a:lnTo>
                  <a:pt x="9162972" y="6975312"/>
                </a:lnTo>
                <a:lnTo>
                  <a:pt x="0" y="69753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666750"/>
            <a:ext cx="16230600" cy="104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b="true" sz="4500" spc="386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PERFIL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9101121">
            <a:off x="-3886095" y="3801212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1946506">
            <a:off x="10435068" y="-3458311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97294" y="2631305"/>
            <a:ext cx="11462665" cy="120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10"/>
              </a:lnSpc>
            </a:pPr>
            <a:r>
              <a:rPr lang="en-US" b="true" sz="9000" spc="773">
                <a:solidFill>
                  <a:srgbClr val="000000"/>
                </a:solidFill>
                <a:latin typeface="TT Chocolates Ultra-Bold"/>
                <a:ea typeface="TT Chocolates Ultra-Bold"/>
                <a:cs typeface="TT Chocolates Ultra-Bold"/>
                <a:sym typeface="TT Chocolates Ultra-Bold"/>
              </a:rPr>
              <a:t>GRACIAS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024222" y="8887419"/>
            <a:ext cx="741761" cy="741761"/>
          </a:xfrm>
          <a:custGeom>
            <a:avLst/>
            <a:gdLst/>
            <a:ahLst/>
            <a:cxnLst/>
            <a:rect r="r" b="b" t="t" l="l"/>
            <a:pathLst>
              <a:path h="741761" w="741761">
                <a:moveTo>
                  <a:pt x="0" y="0"/>
                </a:moveTo>
                <a:lnTo>
                  <a:pt x="741762" y="0"/>
                </a:lnTo>
                <a:lnTo>
                  <a:pt x="741762" y="741762"/>
                </a:lnTo>
                <a:lnTo>
                  <a:pt x="0" y="7417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237491" y="1028700"/>
            <a:ext cx="3786731" cy="7492698"/>
            <a:chOff x="0" y="0"/>
            <a:chExt cx="2620010" cy="51841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56233" t="-47360" r="-111379" b="-37878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DAGQW_oWBbY</dc:identifier>
  <dcterms:modified xsi:type="dcterms:W3CDTF">2011-08-01T06:04:30Z</dcterms:modified>
  <cp:revision>1</cp:revision>
  <dc:title>Presentación aplicación móvil completa y versátil moderna azul y violeta</dc:title>
</cp:coreProperties>
</file>

<file path=docProps/thumbnail.jpeg>
</file>